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648D6-8A50-4DC2-B62F-C1D520AC8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0DB8A-BED9-407F-99E9-0FDD1A8C0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5B8F9-E393-4E50-B661-E75AB3279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481E-49BA-4BF2-9E2E-90FFA284CB40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A94B5-CC8D-4E31-8E2D-6D034BD5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76394-5C73-473B-ACF8-93436CAC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3AFD-F07E-4DFC-901C-309D90CFA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2F37-449B-415F-9688-106803EE2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65523-F351-449A-8303-4A108CC86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29A44-1824-4FB0-B63A-965FF4662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481E-49BA-4BF2-9E2E-90FFA284CB40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9318F-D214-480D-93F5-627958DD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5F339-E755-4A0A-B534-B3D266CA9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3AFD-F07E-4DFC-901C-309D90CFA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4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61DE9D-A4FA-4024-A148-963FEA0DC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7AC25-E76D-4001-8C00-EC73BF068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1DFB8-2698-4BCC-AA05-6B760458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481E-49BA-4BF2-9E2E-90FFA284CB40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F021F-EBAD-41AE-9E9A-B5899FC3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06AC7-3F80-4A05-BE71-7AA70CE9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3AFD-F07E-4DFC-901C-309D90CFA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3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02BDA-1003-46D3-B4C2-DC7F4802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877B0-A0FC-4C13-99DF-40BB6AF4C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62B53-F892-4BA2-BFE4-840723C3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481E-49BA-4BF2-9E2E-90FFA284CB40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78E7F-3A39-4E78-AD5F-B417D6F1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44941-F171-4B1E-AA6A-BC9969C5C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3AFD-F07E-4DFC-901C-309D90CFA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5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6C10-6F5D-41CF-AACF-FF07298B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1774F-F9E1-4DC1-A5A8-741401D82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7CF82-0644-460A-B853-96E1898F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481E-49BA-4BF2-9E2E-90FFA284CB40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9AF4C-DA04-42A4-B2A3-83F4A30A4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09F08-9B22-409F-9F19-B7DE9358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3AFD-F07E-4DFC-901C-309D90CFA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2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1D1F2-5727-4655-B001-21253A3EF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22ADA-F809-4714-894B-1045352E6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AA461-2DAA-4B90-8B3E-0BFCFEE35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4C62C-41EB-4DEB-BB2B-7F7AC5E36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481E-49BA-4BF2-9E2E-90FFA284CB40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0EA00-0BCF-4735-B366-BB23C1AE0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82DFC-5C51-42F9-9618-541B0F22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3AFD-F07E-4DFC-901C-309D90CFA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4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4E3DC-70E8-4D2C-9A0E-C029093F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5AE89-2D15-4469-BFFC-9E0F18731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CF053-CD21-4FED-AC97-B1DF48844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6E027-EDA8-4069-9062-B38CCE512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9AD0F2-BD05-4FE5-B1E5-ADEF12BD1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FC3325-BE0C-4EDC-87AA-5CFAA3A3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481E-49BA-4BF2-9E2E-90FFA284CB40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B4FAB8-B900-42FF-B090-024868C7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B52C3-B8FF-4614-8425-5F6F9EB9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3AFD-F07E-4DFC-901C-309D90CFA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3127B-201D-4906-8EDE-8B0172029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C927E9-A897-4CDF-ABF9-D7442CE00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481E-49BA-4BF2-9E2E-90FFA284CB40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D1BD2-280D-4378-B878-C29EBDC0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641B7-F379-4964-BAD4-B000F83A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3AFD-F07E-4DFC-901C-309D90CFA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4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D5F3B0-43B9-4B6F-9F34-55CCA8637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481E-49BA-4BF2-9E2E-90FFA284CB40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607E5-E3CF-4ABF-895F-5E861637E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38674-5D05-4773-B5BF-9A01B772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3AFD-F07E-4DFC-901C-309D90CFA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3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9ECA3-AAF9-4E01-B160-5509E09A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7BD95-81F9-43D3-B7ED-67ED6B52A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1A9C2-A344-497B-AB87-E3313B146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1CBC3-F54E-4DDC-9A68-AFF59E883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481E-49BA-4BF2-9E2E-90FFA284CB40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CF2CF-4F14-4628-84B5-8C79274E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C2E52-BCBC-43CB-8DD3-F54941CA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3AFD-F07E-4DFC-901C-309D90CFA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1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08FB-3BBA-4F3E-ACD4-0D10DFC8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5FA26A-41DA-417B-A604-F3803DF95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3ABC9-B0A3-44B5-841B-0F167DCEC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B456E-E4B6-4302-B37B-827D33DDE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481E-49BA-4BF2-9E2E-90FFA284CB40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F9BCF-68C3-4E12-9E7D-093D7AE3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54EBB-CA93-4358-BA37-B28661DB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3AFD-F07E-4DFC-901C-309D90CFA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2B525B-1D7D-4504-89F8-5E0F5076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29C9B-0C17-436E-9C8E-7FB8D6F6B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D31EA-4BA6-4586-9FE4-26C1009D3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481E-49BA-4BF2-9E2E-90FFA284CB40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7657A-9AAE-4A88-84AC-662A4F365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EC791-9F8C-4816-9213-8A7FEA815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33AFD-F07E-4DFC-901C-309D90CFA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8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2879FB-CDA9-45EC-9E03-1F74344AA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9" y="83062"/>
            <a:ext cx="4652038" cy="348902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9025AB-B1AB-43DB-A167-76DE1B1D3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52" y="3828492"/>
            <a:ext cx="3909128" cy="2931846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7924F6-7FF5-4F15-BFE8-1985C93001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6" y="3319182"/>
            <a:ext cx="4640931" cy="348069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CD0DAA-E098-4F0D-9BA2-96E82199DC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590" t="12540" r="38725" b="75136"/>
          <a:stretch/>
        </p:blipFill>
        <p:spPr>
          <a:xfrm>
            <a:off x="4169642" y="6969756"/>
            <a:ext cx="2175175" cy="6230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F7B788-487C-4CAB-884D-CB707A6172F6}"/>
              </a:ext>
            </a:extLst>
          </p:cNvPr>
          <p:cNvSpPr/>
          <p:nvPr/>
        </p:nvSpPr>
        <p:spPr>
          <a:xfrm>
            <a:off x="677150" y="7192923"/>
            <a:ext cx="2657561" cy="45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91E7DF-EDE9-46D3-BF39-2205941E28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77" y="1180389"/>
            <a:ext cx="2215626" cy="961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EC44C4-98E1-481A-ABA2-E9637CA275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284" y="83062"/>
            <a:ext cx="4944696" cy="3708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36254F-2FAE-4A8D-ACBC-703624107BF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9442" r="51149" b="5441"/>
          <a:stretch/>
        </p:blipFill>
        <p:spPr>
          <a:xfrm>
            <a:off x="4804277" y="3597718"/>
            <a:ext cx="3209010" cy="319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5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Chamberlin</dc:creator>
  <cp:lastModifiedBy>John Chamberlin</cp:lastModifiedBy>
  <cp:revision>29</cp:revision>
  <dcterms:created xsi:type="dcterms:W3CDTF">2017-11-14T05:59:35Z</dcterms:created>
  <dcterms:modified xsi:type="dcterms:W3CDTF">2018-04-03T02:39:12Z</dcterms:modified>
</cp:coreProperties>
</file>